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3" r:id="rId3"/>
    <p:sldId id="274" r:id="rId4"/>
    <p:sldId id="276" r:id="rId5"/>
    <p:sldId id="275" r:id="rId6"/>
    <p:sldId id="277" r:id="rId7"/>
    <p:sldId id="261" r:id="rId8"/>
    <p:sldId id="262" r:id="rId9"/>
    <p:sldId id="278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3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0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7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01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99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8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2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47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03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9D8E9AB-BDA8-4598-90B5-AB04F991562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38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459A89-55A7-4A27-B78E-123295D7879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7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C86D8A-8770-4811-AA03-347E4A00DDB5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3D5D4C-28D7-4AB2-B527-3FC66ACA4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433E8-1469-4EE0-9284-9F3F3173D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A9225-57B6-44B6-A892-42C4D5C72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4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28" y="810884"/>
            <a:ext cx="8229600" cy="857250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rgbClr val="7030A0"/>
                </a:solidFill>
                <a:latin typeface="Bauhaus 93" panose="04030905020B02020C02" pitchFamily="82" charset="0"/>
              </a:rPr>
              <a:t>THE 1990S!</a:t>
            </a:r>
            <a:br>
              <a:rPr lang="en-US" sz="4500" dirty="0">
                <a:solidFill>
                  <a:srgbClr val="7030A0"/>
                </a:solidFill>
                <a:latin typeface="Bauhaus 93" panose="04030905020B02020C02" pitchFamily="82" charset="0"/>
              </a:rPr>
            </a:br>
            <a:endParaRPr lang="en-US" sz="4500" dirty="0">
              <a:solidFill>
                <a:srgbClr val="7030A0"/>
              </a:solidFill>
              <a:latin typeface="Bauhaus 93" panose="04030905020B02020C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78" y="100383"/>
            <a:ext cx="3394921" cy="1901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479" b="9769"/>
          <a:stretch/>
        </p:blipFill>
        <p:spPr>
          <a:xfrm>
            <a:off x="3341920" y="1945875"/>
            <a:ext cx="2500313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47" y="4988815"/>
            <a:ext cx="3341143" cy="1670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631" y="2766574"/>
            <a:ext cx="1885516" cy="194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232" y="482137"/>
            <a:ext cx="2417042" cy="135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637" y="4988815"/>
            <a:ext cx="2417042" cy="1810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5855" y="3998425"/>
            <a:ext cx="2845638" cy="1745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147" y="2330286"/>
            <a:ext cx="2817813" cy="1408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0" y="3966987"/>
            <a:ext cx="1772558" cy="1749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15835"/>
          <a:stretch/>
        </p:blipFill>
        <p:spPr>
          <a:xfrm>
            <a:off x="5615076" y="1873107"/>
            <a:ext cx="1790852" cy="1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5431"/>
            <a:ext cx="8229600" cy="4525963"/>
          </a:xfrm>
        </p:spPr>
        <p:txBody>
          <a:bodyPr/>
          <a:lstStyle/>
          <a:p>
            <a:r>
              <a:rPr lang="en-US" dirty="0" smtClean="0"/>
              <a:t>(1995) the Senate and House had a Republican majority, tried to force Clinton into balancing the budget their way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Clinton refused to back down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Result- federal government shutdown, the two sides start to negotiate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951244" cy="273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11646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Clinton-D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Bob Dole- R</a:t>
            </a:r>
          </a:p>
          <a:p>
            <a:r>
              <a:rPr lang="en-US" dirty="0" smtClean="0"/>
              <a:t>Ross Perot- Reform Party (3</a:t>
            </a:r>
            <a:r>
              <a:rPr lang="en-US" baseline="30000" dirty="0" smtClean="0"/>
              <a:t>rd</a:t>
            </a:r>
            <a:r>
              <a:rPr lang="en-US" dirty="0" smtClean="0"/>
              <a:t> party again stole votes)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1996 Election: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9523"/>
            <a:ext cx="1923288" cy="261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7631"/>
            <a:ext cx="2743200" cy="202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17612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WINNER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took credit for the booming economy</a:t>
            </a:r>
          </a:p>
          <a:p>
            <a:r>
              <a:rPr lang="en-US" dirty="0" smtClean="0"/>
              <a:t>By 1998, the government actually has a </a:t>
            </a:r>
            <a:r>
              <a:rPr lang="en-US" b="1" dirty="0" smtClean="0">
                <a:solidFill>
                  <a:srgbClr val="FF0000"/>
                </a:solidFill>
              </a:rPr>
              <a:t>SURPLUS</a:t>
            </a:r>
            <a:r>
              <a:rPr lang="en-US" dirty="0" smtClean="0"/>
              <a:t>! It took in more $$ than it spent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He gave tax cuts for attending college</a:t>
            </a:r>
          </a:p>
          <a:p>
            <a:r>
              <a:rPr lang="en-US" dirty="0" smtClean="0"/>
              <a:t>Expanded the head start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Clinton wins 2</a:t>
            </a:r>
            <a:r>
              <a:rPr lang="en-US" baseline="30000" dirty="0" smtClean="0"/>
              <a:t>nd</a:t>
            </a:r>
            <a:r>
              <a:rPr lang="en-US" dirty="0" smtClean="0"/>
              <a:t>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Clinton was investigated for arranging illegal loans for an Arkansas real estate company </a:t>
            </a:r>
            <a:r>
              <a:rPr lang="en-US" dirty="0" smtClean="0"/>
              <a:t>in the early 90s</a:t>
            </a:r>
          </a:p>
          <a:p>
            <a:r>
              <a:rPr lang="en-US" dirty="0" smtClean="0"/>
              <a:t>Attorney General </a:t>
            </a:r>
            <a:r>
              <a:rPr lang="en-US" u="sng" dirty="0" smtClean="0"/>
              <a:t>Janet Reno appointed</a:t>
            </a:r>
            <a:r>
              <a:rPr lang="en-US" dirty="0" smtClean="0"/>
              <a:t> retired federal judge </a:t>
            </a:r>
            <a:r>
              <a:rPr lang="en-US" u="sng" dirty="0" smtClean="0"/>
              <a:t>Kenneth Starr to investigate the issue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Big Scandal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33296"/>
            <a:ext cx="2105025" cy="25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14548"/>
            <a:ext cx="2750942" cy="201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7972"/>
            <a:ext cx="1695450" cy="179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0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-1229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/>
              <a:t>While investigating they discovered a new scandal</a:t>
            </a:r>
          </a:p>
          <a:p>
            <a:r>
              <a:rPr lang="en-US" sz="3200" u="sng" dirty="0" smtClean="0"/>
              <a:t>He had a “personal” relationship with a Whitehouse intern named Monica Lewinski</a:t>
            </a:r>
            <a:r>
              <a:rPr lang="en-US" sz="3200" dirty="0" smtClean="0"/>
              <a:t>.</a:t>
            </a:r>
          </a:p>
          <a:p>
            <a:r>
              <a:rPr lang="en-US" sz="3200" u="sng" dirty="0" smtClean="0"/>
              <a:t>He was asked </a:t>
            </a:r>
            <a:r>
              <a:rPr lang="en-US" sz="3200" i="1" u="sng" dirty="0" smtClean="0"/>
              <a:t>under oath </a:t>
            </a:r>
            <a:r>
              <a:rPr lang="en-US" sz="3200" dirty="0" smtClean="0"/>
              <a:t>about the nature of his relationship </a:t>
            </a:r>
            <a:r>
              <a:rPr lang="en-US" sz="3200" u="sng" dirty="0" smtClean="0"/>
              <a:t>and lied about it.</a:t>
            </a:r>
          </a:p>
          <a:p>
            <a:r>
              <a:rPr lang="en-US" sz="3200" u="sng" dirty="0"/>
              <a:t>H</a:t>
            </a:r>
            <a:r>
              <a:rPr lang="en-US" sz="3200" u="sng" dirty="0" smtClean="0"/>
              <a:t>e was charged with perjury and obstruction of justice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64813"/>
            <a:ext cx="2057400" cy="256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25" y="4529328"/>
            <a:ext cx="118660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175" y="764985"/>
            <a:ext cx="8229600" cy="4525963"/>
          </a:xfrm>
        </p:spPr>
        <p:txBody>
          <a:bodyPr/>
          <a:lstStyle/>
          <a:p>
            <a:r>
              <a:rPr lang="en-US" dirty="0" smtClean="0"/>
              <a:t>On Dec. 19, 1998 </a:t>
            </a:r>
            <a:r>
              <a:rPr lang="en-US" u="sng" dirty="0" smtClean="0"/>
              <a:t>the House of Representatives voted to impeach Bill Clinton, so it went to the Senate</a:t>
            </a:r>
          </a:p>
          <a:p>
            <a:r>
              <a:rPr lang="en-US" dirty="0" smtClean="0"/>
              <a:t>The Senate voted:</a:t>
            </a:r>
          </a:p>
          <a:p>
            <a:r>
              <a:rPr lang="en-US" dirty="0" smtClean="0"/>
              <a:t>55 to 45 guilty for perjury</a:t>
            </a:r>
          </a:p>
          <a:p>
            <a:r>
              <a:rPr lang="en-US" dirty="0" smtClean="0"/>
              <a:t>50 to 50 guilty of obstruction of justice</a:t>
            </a:r>
          </a:p>
          <a:p>
            <a:r>
              <a:rPr lang="en-US" u="sng" dirty="0" smtClean="0"/>
              <a:t>Did not have a 2/3 majority, so he was not removed from office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579"/>
            <a:ext cx="8229600" cy="1143000"/>
          </a:xfrm>
        </p:spPr>
        <p:txBody>
          <a:bodyPr/>
          <a:lstStyle/>
          <a:p>
            <a:r>
              <a:rPr lang="en-US" dirty="0" smtClean="0"/>
              <a:t>TO IMPEACH OR NOT 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4399655"/>
            <a:ext cx="2924175" cy="233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9405"/>
            <a:ext cx="1798321" cy="22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7563" y="3846255"/>
            <a:ext cx="167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YET AGAIN, THE PUBLIC’S TRUST IN GOVERN-MENT WAS DIMINISHED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525" y="596265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Clinton helped end the civil war in the Balkans </a:t>
            </a:r>
            <a:r>
              <a:rPr lang="en-US" dirty="0" smtClean="0"/>
              <a:t>(former Yugoslavia) by getting NATO involved in 1996</a:t>
            </a:r>
          </a:p>
          <a:p>
            <a:r>
              <a:rPr lang="en-US" dirty="0" smtClean="0"/>
              <a:t>1998- Kosovo- NATO also used again- Serbia decided to back down after being bombed in 1999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Tensions in the Middle East increase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Foreign Affairs: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en-US" dirty="0" smtClean="0"/>
              <a:t>World Trade Center failed basement bombing attack (1993)</a:t>
            </a:r>
          </a:p>
          <a:p>
            <a:r>
              <a:rPr lang="en-US" dirty="0"/>
              <a:t>U.S. embassy in Kenya and Mozambique </a:t>
            </a:r>
            <a:r>
              <a:rPr lang="en-US" dirty="0" smtClean="0"/>
              <a:t>attacked (1998)</a:t>
            </a:r>
            <a:endParaRPr lang="en-US" dirty="0"/>
          </a:p>
          <a:p>
            <a:r>
              <a:rPr lang="en-US" dirty="0" smtClean="0"/>
              <a:t>USS Cole attacked in Yemen (2000)</a:t>
            </a:r>
          </a:p>
          <a:p>
            <a:pPr marL="109728" indent="0" algn="ctr">
              <a:buNone/>
            </a:pPr>
            <a:r>
              <a:rPr lang="en-US" sz="4100" b="1" u="sng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Domestic Terrorism</a:t>
            </a:r>
            <a:endParaRPr lang="en-US" sz="4100" b="1" u="sng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lvl="0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Oklahoma City Bombing (1995)</a:t>
            </a:r>
          </a:p>
          <a:p>
            <a:pPr lvl="0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Atlanta Olympic Park bombing (1996)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/>
              <a:t>International Terrorism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644067"/>
            <a:ext cx="3233018" cy="2059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644067"/>
            <a:ext cx="3048000" cy="21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49808"/>
            <a:ext cx="5105400" cy="5148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 balanced the budget 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enerated great economic growth</a:t>
            </a:r>
          </a:p>
          <a:p>
            <a:r>
              <a:rPr lang="en-US" dirty="0" smtClean="0"/>
              <a:t>Divided the US between liberal and conservative though due to his impeachment trial</a:t>
            </a:r>
          </a:p>
          <a:p>
            <a:r>
              <a:rPr lang="en-US" dirty="0" smtClean="0"/>
              <a:t>His wife, Hillary, is still very active in politics- she just finished serving as Obama’s Secretary of State… </a:t>
            </a:r>
            <a:r>
              <a:rPr lang="en-US" b="1" dirty="0" smtClean="0">
                <a:solidFill>
                  <a:schemeClr val="accent2"/>
                </a:solidFill>
              </a:rPr>
              <a:t>Hillary for President 2016??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984" y="-114300"/>
            <a:ext cx="8229600" cy="1143000"/>
          </a:xfrm>
        </p:spPr>
        <p:txBody>
          <a:bodyPr/>
          <a:lstStyle/>
          <a:p>
            <a:r>
              <a:rPr lang="en-US" dirty="0" smtClean="0"/>
              <a:t>Clinton leaves office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588313" cy="3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6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Bush inherited a growing deficit and a slowing economy</a:t>
            </a:r>
          </a:p>
          <a:p>
            <a:r>
              <a:rPr lang="en-US" sz="2800" dirty="0" smtClean="0"/>
              <a:t>Recession begins: companies began to layoff workers</a:t>
            </a:r>
          </a:p>
          <a:p>
            <a:r>
              <a:rPr lang="en-US" sz="2800" dirty="0" smtClean="0"/>
              <a:t>Bush broke his campaign pledge and agreed to a tax increase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819187"/>
            <a:ext cx="2571750" cy="176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546599" cy="510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Americans with Disabilities Act 1990 forbids any discrimination in workplace and in public places.</a:t>
            </a:r>
          </a:p>
          <a:p>
            <a:r>
              <a:rPr lang="en-US" dirty="0" smtClean="0"/>
              <a:t>Access ramps were added to building, closed captioned television became more commonplace, wheelchair lifts installed on city busses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91496"/>
            <a:ext cx="2962275" cy="22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4124325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8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6" y="-133350"/>
            <a:ext cx="8229600" cy="857250"/>
          </a:xfrm>
        </p:spPr>
        <p:txBody>
          <a:bodyPr/>
          <a:lstStyle/>
          <a:p>
            <a:r>
              <a:rPr lang="en-US" b="1" u="sng" dirty="0" smtClean="0"/>
              <a:t>Persian Gulf War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7068"/>
            <a:ext cx="6116076" cy="3896123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1990 Iraq’s dictator, </a:t>
            </a:r>
            <a:r>
              <a:rPr lang="en-US" sz="2800" b="1" u="sng" dirty="0" smtClean="0"/>
              <a:t>Saddam Hussein</a:t>
            </a:r>
            <a:r>
              <a:rPr lang="en-US" sz="2800" u="sng" dirty="0" smtClean="0"/>
              <a:t> invades </a:t>
            </a:r>
            <a:r>
              <a:rPr lang="en-US" sz="2800" b="1" u="sng" dirty="0" smtClean="0"/>
              <a:t>Kuwait</a:t>
            </a:r>
            <a:r>
              <a:rPr lang="en-US" sz="2800" u="sng" dirty="0" smtClean="0"/>
              <a:t>.  </a:t>
            </a:r>
          </a:p>
          <a:p>
            <a:r>
              <a:rPr lang="en-US" sz="2800" dirty="0" smtClean="0"/>
              <a:t>US worried he would also invade Saudi Arabia</a:t>
            </a:r>
          </a:p>
          <a:p>
            <a:r>
              <a:rPr lang="en-US" sz="2800" u="sng" dirty="0" smtClean="0"/>
              <a:t>US and UN imposed sanctions and ordered Hussein to withdrawal troops: Iraq refused</a:t>
            </a:r>
          </a:p>
          <a:p>
            <a:r>
              <a:rPr lang="en-US" sz="2800" b="1" u="sng" dirty="0" smtClean="0"/>
              <a:t>1991: Operation Desert Storm</a:t>
            </a:r>
            <a:r>
              <a:rPr lang="en-US" sz="2800" u="sng" dirty="0" smtClean="0"/>
              <a:t>: </a:t>
            </a:r>
            <a:r>
              <a:rPr lang="en-US" sz="2800" dirty="0" smtClean="0"/>
              <a:t>Less than 300 coalition troops were killed; </a:t>
            </a:r>
            <a:r>
              <a:rPr lang="en-US" sz="2800" u="sng" dirty="0" smtClean="0"/>
              <a:t>100 hours after ground war began, US declares victory-Kuwait liberated, Iraq accepts the coalition’s cease-fire terms.</a:t>
            </a:r>
            <a:endParaRPr lang="en-US" sz="2800" u="sng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609600"/>
            <a:ext cx="1727200" cy="295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66359"/>
            <a:ext cx="2470151" cy="230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72" y="-221380"/>
            <a:ext cx="8229600" cy="857250"/>
          </a:xfrm>
        </p:spPr>
        <p:txBody>
          <a:bodyPr/>
          <a:lstStyle/>
          <a:p>
            <a:r>
              <a:rPr lang="en-US" u="sng" dirty="0" smtClean="0"/>
              <a:t>1992 Election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9" y="457200"/>
            <a:ext cx="4413250" cy="3508772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Bush (R) v. </a:t>
            </a:r>
            <a:r>
              <a:rPr lang="en-US" sz="2800" b="1" u="sng" dirty="0" smtClean="0">
                <a:solidFill>
                  <a:srgbClr val="0070C0"/>
                </a:solidFill>
              </a:rPr>
              <a:t>Clinton (D)</a:t>
            </a:r>
            <a:r>
              <a:rPr lang="en-US" sz="2800" b="1" u="sng" dirty="0" smtClean="0">
                <a:solidFill>
                  <a:srgbClr val="FF0000"/>
                </a:solidFill>
              </a:rPr>
              <a:t> v. </a:t>
            </a:r>
            <a:r>
              <a:rPr lang="en-US" sz="2800" b="1" u="sng" dirty="0" smtClean="0"/>
              <a:t>Ross Perot (I=3</a:t>
            </a:r>
            <a:r>
              <a:rPr lang="en-US" sz="2800" b="1" u="sng" baseline="30000" dirty="0" smtClean="0"/>
              <a:t>rd</a:t>
            </a:r>
            <a:r>
              <a:rPr lang="en-US" sz="2800" b="1" u="sng" dirty="0" smtClean="0"/>
              <a:t> party)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Grassroots movement </a:t>
            </a:r>
            <a:r>
              <a:rPr lang="en-US" sz="2800" dirty="0" smtClean="0"/>
              <a:t>(groups of people organizing at the local level) put forth Ross Perot as their candidate.  </a:t>
            </a:r>
          </a:p>
          <a:p>
            <a:r>
              <a:rPr lang="en-US" sz="2800" u="sng" dirty="0" smtClean="0"/>
              <a:t>Bill Clinton wins election</a:t>
            </a:r>
          </a:p>
          <a:p>
            <a:r>
              <a:rPr lang="en-US" sz="2800" u="sng" dirty="0" smtClean="0"/>
              <a:t>Perot criticized Bush’s economic policy</a:t>
            </a:r>
          </a:p>
          <a:p>
            <a:r>
              <a:rPr lang="en-US" sz="2800" u="sng" dirty="0" smtClean="0"/>
              <a:t>Having a 3</a:t>
            </a:r>
            <a:r>
              <a:rPr lang="en-US" sz="2800" u="sng" baseline="30000" dirty="0" smtClean="0"/>
              <a:t>rd</a:t>
            </a:r>
            <a:r>
              <a:rPr lang="en-US" sz="2800" u="sng" dirty="0" smtClean="0"/>
              <a:t> candidate took votes away from Bush.</a:t>
            </a:r>
            <a:endParaRPr lang="en-US" sz="28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62" y="71590"/>
            <a:ext cx="2143349" cy="19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1370"/>
            <a:ext cx="1942269" cy="220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62" y="4400435"/>
            <a:ext cx="1955006" cy="22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6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u="sng" dirty="0" smtClean="0"/>
              <a:t>William Jefferson Clinton (Democrat)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youngest US President</a:t>
            </a:r>
          </a:p>
          <a:p>
            <a:r>
              <a:rPr lang="en-US" u="sng" dirty="0" smtClean="0"/>
              <a:t>1993-2001 </a:t>
            </a:r>
            <a:r>
              <a:rPr lang="en-US" dirty="0" smtClean="0"/>
              <a:t>(served 2 terms)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175" y="0"/>
            <a:ext cx="8229600" cy="1020762"/>
          </a:xfrm>
        </p:spPr>
        <p:txBody>
          <a:bodyPr/>
          <a:lstStyle/>
          <a:p>
            <a:pPr algn="ctr"/>
            <a:r>
              <a:rPr lang="en-US" dirty="0" smtClean="0"/>
              <a:t>The Clinton Years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5549"/>
            <a:ext cx="3332672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76499"/>
            <a:ext cx="2612273" cy="1908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67213"/>
            <a:ext cx="3582928" cy="2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774" y="1295400"/>
            <a:ext cx="85344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Clinton focused on 6 things</a:t>
            </a:r>
            <a:r>
              <a:rPr lang="en-US" dirty="0" smtClean="0"/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High deficit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Economy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Family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Education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Crime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Health care- attempted to make employers pay, but it did not pass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574" y="507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Democrats take back the presidency: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1186053"/>
            <a:ext cx="8229600" cy="4525963"/>
          </a:xfrm>
        </p:spPr>
        <p:txBody>
          <a:bodyPr/>
          <a:lstStyle/>
          <a:p>
            <a:r>
              <a:rPr lang="en-US" u="sng" dirty="0" smtClean="0"/>
              <a:t>NORTH AMERICAN FREE TRADE AGREEMENT</a:t>
            </a:r>
          </a:p>
          <a:p>
            <a:r>
              <a:rPr lang="en-US" u="sng" dirty="0" smtClean="0"/>
              <a:t>Reduced trade restrictions to encourage economic growth</a:t>
            </a:r>
          </a:p>
          <a:p>
            <a:r>
              <a:rPr lang="en-US" u="sng" dirty="0" smtClean="0"/>
              <a:t>USA, Canada, Mexico </a:t>
            </a:r>
            <a:r>
              <a:rPr lang="en-US" dirty="0" smtClean="0"/>
              <a:t>(aka “North America”)</a:t>
            </a:r>
          </a:p>
          <a:p>
            <a:r>
              <a:rPr lang="en-US" u="sng" dirty="0" smtClean="0"/>
              <a:t>NAFTA and WTO (formally GATT) increased international trade and globalization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053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/>
              <a:t>NAFTA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9568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63561"/>
            <a:ext cx="8413954" cy="4843272"/>
          </a:xfrm>
        </p:spPr>
        <p:txBody>
          <a:bodyPr>
            <a:normAutofit/>
          </a:bodyPr>
          <a:lstStyle/>
          <a:p>
            <a:r>
              <a:rPr lang="en-US" dirty="0" smtClean="0"/>
              <a:t>Promises by Republicans during the 1994 mid-term election. </a:t>
            </a:r>
          </a:p>
          <a:p>
            <a:r>
              <a:rPr lang="en-US" u="sng" dirty="0" smtClean="0"/>
              <a:t>Contract With America – Promises a better run government  </a:t>
            </a:r>
          </a:p>
          <a:p>
            <a:r>
              <a:rPr lang="en-US" u="sng" dirty="0" smtClean="0"/>
              <a:t>Leads to a conservative resurgence (comeback) during Clinton years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406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1994: CONTRACT WITH AMERICA:</a:t>
            </a:r>
            <a:endParaRPr lang="en-US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525</TotalTime>
  <Words>706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Bauhaus 93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1_Office Theme</vt:lpstr>
      <vt:lpstr>THE 1990S! </vt:lpstr>
      <vt:lpstr>US Economy</vt:lpstr>
      <vt:lpstr>Extending Rights</vt:lpstr>
      <vt:lpstr>Persian Gulf War</vt:lpstr>
      <vt:lpstr>1992 Election</vt:lpstr>
      <vt:lpstr>The Clinton Years</vt:lpstr>
      <vt:lpstr>Democrats take back the presidency:</vt:lpstr>
      <vt:lpstr>NAFTA</vt:lpstr>
      <vt:lpstr>1994: CONTRACT WITH AMERICA:</vt:lpstr>
      <vt:lpstr>PowerPoint Presentation</vt:lpstr>
      <vt:lpstr>1996 Election:</vt:lpstr>
      <vt:lpstr>Clinton wins 2nd term</vt:lpstr>
      <vt:lpstr>The Big Scandal</vt:lpstr>
      <vt:lpstr>PowerPoint Presentation</vt:lpstr>
      <vt:lpstr>TO IMPEACH OR NOT ?</vt:lpstr>
      <vt:lpstr>Foreign Affairs:</vt:lpstr>
      <vt:lpstr>International Terrorism</vt:lpstr>
      <vt:lpstr>Clinton leaves office</vt:lpstr>
    </vt:vector>
  </TitlesOfParts>
  <Company>Cypress Fairbanks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</dc:title>
  <dc:creator>admin</dc:creator>
  <cp:lastModifiedBy>JASON PROFFITT</cp:lastModifiedBy>
  <cp:revision>42</cp:revision>
  <dcterms:created xsi:type="dcterms:W3CDTF">2013-04-25T15:20:44Z</dcterms:created>
  <dcterms:modified xsi:type="dcterms:W3CDTF">2016-04-08T12:28:59Z</dcterms:modified>
</cp:coreProperties>
</file>